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56" r:id="rId3"/>
    <p:sldId id="285" r:id="rId4"/>
    <p:sldId id="284" r:id="rId5"/>
    <p:sldId id="271" r:id="rId6"/>
    <p:sldId id="267" r:id="rId7"/>
    <p:sldId id="302" r:id="rId8"/>
    <p:sldId id="300" r:id="rId9"/>
    <p:sldId id="262" r:id="rId10"/>
    <p:sldId id="303" r:id="rId11"/>
    <p:sldId id="30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42" autoAdjust="0"/>
    <p:restoredTop sz="97188"/>
  </p:normalViewPr>
  <p:slideViewPr>
    <p:cSldViewPr snapToGrid="0">
      <p:cViewPr varScale="1">
        <p:scale>
          <a:sx n="139" d="100"/>
          <a:sy n="139" d="100"/>
        </p:scale>
        <p:origin x="176" y="9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8" d="100"/>
          <a:sy n="128" d="100"/>
        </p:scale>
        <p:origin x="38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62FF2-3499-0D4A-A611-B2402D067853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231BB-70BA-2044-8259-96CF1691B1A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550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69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4E88F-FCE7-189F-9D8C-329B11F3E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083CC8-828C-26A4-CF8F-8F6E165CFA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7FF925-AFB9-F6FA-06B7-E44FEB2114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0CEB6-28D7-54A0-E16B-10C8E366E2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2161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5E66F-D76A-0EA1-F7FE-A4C78E825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BB5F2F4-F734-A808-8F6E-00B75005D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1602F12-6528-1190-B623-01C648877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5B8929-04EE-1033-09D4-45476A157E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5531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49F5E-BCB6-0B2A-D5D1-C4B8873C3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B160BBA-0BE0-B3A6-9147-4769FB29DC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FD18C6-E673-6070-6D14-5C1F68552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E71F16-30D6-F035-BC36-FC83D7EBD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723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154DF-8D19-0257-2FD7-D2C62F6C8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9DFFC66-B0D3-CF08-E961-24557BC58E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F7AD79-DAF5-F2A2-95F2-5B2F25BCBF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28024B-7D17-9A18-A44C-D6F311FE1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535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759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145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820B8-B233-A2FF-5C39-36E536A0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DE492-550D-4D20-A497-518F2E589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0B6B1F-D112-2168-2D8F-EED86406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B73F7-1ACF-9BE7-72A8-E85A8B25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B36619-6DD1-B34A-E520-4E0A9FA3E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5581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CCE6D-3072-4904-87EE-A5FA87766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8F2B3-2233-7681-DB04-95AB04D75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55BF0-2504-C4BA-0F25-1C064D8C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CBDC5-9063-FF30-EC6A-2D7EBDF56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F8C54-EA83-14BC-D98F-21BDFF8BC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0837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0FDC80-AE86-D470-4D50-3A29F314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7DD37F-35B7-39D7-F4B1-86739616A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0CE0C2-55B2-737F-A0EB-FAE97D4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E9458-EAAE-A60C-3636-0EA9BEE44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5B17B3-3374-7FA9-E51A-19CA7577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3808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D435E-5142-6757-DDB1-30AF6C40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970068-9A5A-EAC1-C33C-0115055D0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C73FB3-C4EB-DC8D-CBB7-04348DF52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30CC9B-26B0-2F15-ACD0-3A0C96206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600D38-F75D-30EA-3E1B-2C9077194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9A846-B0EF-8DAB-2B37-13AE9923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174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34B1B-61BC-4CD2-7769-E633B0E22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6F8EAB-F686-C29A-03D1-78A24356A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4A96ED-3C0E-B2DA-9826-561B51A03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4F3CED-F2F7-7810-2C66-1842E1C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A173C2-B65F-AA2E-5391-6D3E0E1DE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2F7417-550D-0299-5E99-CB7791BB1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62DF40-835F-5E6C-548C-013E4E9F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4AEFF6-21E0-8AAF-4931-3B1D9FBB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7674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F26D6-611B-C131-5DB3-C6AE71D4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7946B5-8ED4-3F95-1DC9-E342E9B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B203C4-2205-8FF1-555B-DD6B5D73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1071B6-9EC4-12DA-6094-CF17D013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05635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905BF7-0972-B047-258A-62EE000C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A06317-E7B3-55D6-A397-963D42E6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75CB02-1163-2062-3FA8-A6A3DB104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1939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EF4337-68C4-3C97-70D2-96C117A0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43DC6-9829-CD35-DF28-A7C27BE07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6F7F40-9561-5396-16B9-765CF5B6D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6F04DE-82FC-5160-D0F5-001FD066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CC31CF-057C-AD4B-1C68-734EE3D4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B476AC-96C8-3B3D-B908-B6FB21CE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721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024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56B8C-5A80-9D19-3D51-FC6886E0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5BFC25-C877-426B-9007-2E1105D81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3AF231-09AC-5472-CCAC-D8BF7F777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CD725A-BD9B-A178-17C2-4C6F8DB07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9000EA-CEF3-E88D-F46D-19478EF0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457FF3-CC1F-A212-3B92-D4BB6F329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780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F8A42-B8F6-7822-E44F-828B02FF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6ADAF4-A15D-F3C8-3BC8-EC060DCD2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A8DAE0-C707-8D4C-FE26-6D4F1C507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A70D4D-1690-A5C3-304A-FFE15F29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B3844-CA25-B511-2CE9-117C62B0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56403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1C9672-4552-C9D8-EC9F-F61D149C4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B3C0D7-67ED-82F5-9560-13EEDF805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28197E-4A4E-B248-C61F-D9514939A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3B8157-8296-051A-2321-255EBB94E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8694F-24D0-7925-64BE-660A7191D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049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18306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9971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0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9602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88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3944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6285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911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598DC6-E60F-5835-FBC7-62F3D0A6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B1B3AA-A493-8F1E-6BD3-48442338E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D5EEC2-A86F-9A74-7E51-7F83F4547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125F31-8A07-0620-19BC-86B227E26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F43C2E-B986-0B0D-CB5C-ED3F3D15C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925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ko/" TargetMode="External"/><Relationship Id="rId3" Type="http://schemas.openxmlformats.org/officeDocument/2006/relationships/hyperlink" Target="https://dart.dev/docs" TargetMode="External"/><Relationship Id="rId7" Type="http://schemas.openxmlformats.org/officeDocument/2006/relationships/hyperlink" Target="https://developer.android.com/studio?hl=ko" TargetMode="External"/><Relationship Id="rId2" Type="http://schemas.openxmlformats.org/officeDocument/2006/relationships/hyperlink" Target="https://docs.flutter.de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phpmyadmin.net/en/latest/" TargetMode="External"/><Relationship Id="rId5" Type="http://schemas.openxmlformats.org/officeDocument/2006/relationships/hyperlink" Target="https://mariadb.com/docs/" TargetMode="External"/><Relationship Id="rId4" Type="http://schemas.openxmlformats.org/officeDocument/2006/relationships/hyperlink" Target="https://docs.oracle.com/javase/8/docs/api/" TargetMode="External"/><Relationship Id="rId9" Type="http://schemas.openxmlformats.org/officeDocument/2006/relationships/hyperlink" Target="http://www.chatgpt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579166" y="4005470"/>
            <a:ext cx="1033668" cy="594360"/>
          </a:xfrm>
        </p:spPr>
        <p:txBody>
          <a:bodyPr>
            <a:noAutofit/>
          </a:bodyPr>
          <a:lstStyle/>
          <a:p>
            <a:r>
              <a:rPr lang="ko-KR" altLang="en-US" b="1" dirty="0" err="1">
                <a:latin typeface="+mj-ea"/>
                <a:ea typeface="+mj-ea"/>
              </a:rPr>
              <a:t>최영재</a:t>
            </a:r>
            <a:r>
              <a:rPr lang="en-US" altLang="ko-KR" b="1" dirty="0">
                <a:latin typeface="+mj-ea"/>
                <a:ea typeface="+mj-ea"/>
              </a:rPr>
              <a:t> </a:t>
            </a:r>
            <a:r>
              <a:rPr lang="ko-KR" altLang="en-US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449600E-13B8-C3D0-BCD2-27922AA295C9}"/>
              </a:ext>
            </a:extLst>
          </p:cNvPr>
          <p:cNvSpPr txBox="1">
            <a:spLocks/>
          </p:cNvSpPr>
          <p:nvPr/>
        </p:nvSpPr>
        <p:spPr bwMode="gray">
          <a:xfrm>
            <a:off x="1330187" y="1691635"/>
            <a:ext cx="9253330" cy="890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o-KR" altLang="en-US" sz="6000" dirty="0">
                <a:latin typeface="+mj-ea"/>
              </a:rPr>
              <a:t>프로젝트 </a:t>
            </a:r>
            <a:r>
              <a:rPr lang="en-US" altLang="ko-KR" sz="6000" dirty="0">
                <a:latin typeface="+mj-ea"/>
              </a:rPr>
              <a:t>“</a:t>
            </a:r>
            <a:r>
              <a:rPr lang="ko-KR" altLang="en-US" sz="6000" dirty="0">
                <a:latin typeface="+mj-ea"/>
              </a:rPr>
              <a:t>퍼즐이</a:t>
            </a:r>
            <a:r>
              <a:rPr lang="en-US" altLang="ko-KR" sz="6000" dirty="0">
                <a:latin typeface="+mj-ea"/>
              </a:rPr>
              <a:t>”</a:t>
            </a:r>
            <a:r>
              <a:rPr lang="ko-KR" altLang="en-US" sz="6000" dirty="0">
                <a:latin typeface="+mj-ea"/>
              </a:rPr>
              <a:t>  </a:t>
            </a:r>
            <a:endParaRPr lang="en-US" altLang="ko-KR" sz="6000" dirty="0">
              <a:latin typeface="+mj-ea"/>
            </a:endParaRPr>
          </a:p>
          <a:p>
            <a:pPr algn="ctr"/>
            <a:r>
              <a:rPr lang="ko-KR" altLang="en-US" sz="6000" dirty="0">
                <a:latin typeface="+mj-ea"/>
              </a:rPr>
              <a:t>리플레이모드 설계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18C0FB0B-AFF1-89B3-8FD7-97CB11B27C81}"/>
              </a:ext>
            </a:extLst>
          </p:cNvPr>
          <p:cNvSpPr txBox="1">
            <a:spLocks/>
          </p:cNvSpPr>
          <p:nvPr/>
        </p:nvSpPr>
        <p:spPr bwMode="gray">
          <a:xfrm>
            <a:off x="5310810" y="3535347"/>
            <a:ext cx="1716155" cy="357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>
                <a:latin typeface="+mj-ea"/>
                <a:ea typeface="+mj-ea"/>
              </a:rPr>
              <a:t>2025.05.13</a:t>
            </a:r>
            <a:endParaRPr lang="ko-KR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7965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1FC88-B7C6-8F00-A7AF-25F1830AB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59A670E9-2107-7055-0B65-3A55CAE87F77}"/>
              </a:ext>
            </a:extLst>
          </p:cNvPr>
          <p:cNvSpPr txBox="1"/>
          <p:nvPr/>
        </p:nvSpPr>
        <p:spPr>
          <a:xfrm>
            <a:off x="399766" y="911332"/>
            <a:ext cx="2069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/>
              <a:t>리플레이모드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50C1EDB-60FD-18BF-8F5C-56D426E7EDD8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E795EB-878E-32FE-F901-863469EFCF5C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EF3120-E975-96A3-2A0E-79FD08067602}"/>
              </a:ext>
            </a:extLst>
          </p:cNvPr>
          <p:cNvSpPr txBox="1"/>
          <p:nvPr/>
        </p:nvSpPr>
        <p:spPr>
          <a:xfrm>
            <a:off x="3955589" y="61733"/>
            <a:ext cx="5508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리플레이 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0E156B3-8779-26ED-161F-0BB3C54D4C8D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957F3D10-21B4-425E-EF35-BC1272E9F2E2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1437EBA-9D50-EB96-A86E-5C6758DA6586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A80C203-A609-B2B5-544D-9059FB88CE71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596D009-882E-382E-CB4B-B7C28691650E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403D43E-A96E-A81A-FCBE-AFD998109C42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63040D-546C-51F4-F33A-6CA842D64C87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6707FC7-0F84-E4D6-796A-6B728CDD5CF6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C23F922-459C-B1BC-8DD8-08025620462A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18F72D0-AAD4-F5C3-9314-B227FBC7AC5D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89740-0163-3C62-F0F4-77DF2F620292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7B57FED-A599-4485-C4AD-DE18B7D0B8A6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B05DC90-E648-F230-7024-8042AE516D52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21F4177-17D7-D868-B076-5D59F33A670F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CD89AE-81A6-A89A-F168-479C84B86B8B}"/>
              </a:ext>
            </a:extLst>
          </p:cNvPr>
          <p:cNvSpPr txBox="1"/>
          <p:nvPr/>
        </p:nvSpPr>
        <p:spPr>
          <a:xfrm>
            <a:off x="399766" y="1506157"/>
            <a:ext cx="34761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게임모드에서 리플레이모드를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 파일열기를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리플레이목록리스트가 표시되면 원하는 리플레이를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리플레이가 자동적으로 실행된다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하단컨트롤바에서</a:t>
            </a:r>
            <a:r>
              <a:rPr kumimoji="1" lang="ko-KR" altLang="en-US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속도조절슬라이더를</a:t>
            </a:r>
            <a:r>
              <a:rPr kumimoji="1" lang="ko-KR" altLang="en-US" dirty="0">
                <a:latin typeface="+mn-ea"/>
              </a:rPr>
              <a:t> 이용해서 리플레이속도를 조절한다</a:t>
            </a:r>
            <a:r>
              <a:rPr kumimoji="1" lang="en-US" altLang="ko-KR" dirty="0">
                <a:latin typeface="+mn-ea"/>
              </a:rPr>
              <a:t>.</a:t>
            </a:r>
          </a:p>
        </p:txBody>
      </p:sp>
      <p:pic>
        <p:nvPicPr>
          <p:cNvPr id="16" name="그림 15" descr="텍스트, 달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3A49F09-8F59-ED02-0ED8-6FECA59F9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74" y="1760811"/>
            <a:ext cx="5620867" cy="50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73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참고문헌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527048"/>
            <a:ext cx="11368284" cy="4599432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Flutter documentation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https://docs.flutter.dev/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 documentation 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3"/>
              </a:rPr>
              <a:t>https://dart.dev/docs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JAVA8 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documentation(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4"/>
              </a:rPr>
              <a:t>https://docs.oracle.com/javase/8/docs/api/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MariaDB(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5"/>
              </a:rPr>
              <a:t>https://mariadb.com/docs/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phpMyAdmin(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6"/>
              </a:rPr>
              <a:t>https://docs.phpmyadmin.net/en/latest/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Android Studio(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7"/>
              </a:rPr>
              <a:t>https://developer.android.com/studio?hl=ko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무료이미지및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배경음악 다운로드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</a:t>
            </a:r>
            <a:r>
              <a:rPr lang="en" altLang="ko-KR" sz="2800" dirty="0">
                <a:solidFill>
                  <a:srgbClr val="386573"/>
                </a:solidFill>
                <a:effectLst/>
                <a:latin typeface="Helvetica" pitchFamily="2" charset="0"/>
                <a:hlinkClick r:id="rId8"/>
              </a:rPr>
              <a:t>https://pixabay.com/ko/</a:t>
            </a:r>
            <a:endParaRPr lang="en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9"/>
              </a:rPr>
              <a:t>www.chatgpt.com</a:t>
            </a:r>
            <a:endParaRPr lang="en-US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lang="en-US" altLang="ko-KR" sz="2800" dirty="0"/>
          </a:p>
          <a:p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295706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94DF3-4E39-B46F-F562-D4364D41B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436F4-A0D4-5A5E-E327-F6A16079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프로젝트 주제와 기획배경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2387C-6DF3-21C1-E5C6-C57B3E983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48801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머리를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쓰게하는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”</a:t>
            </a: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 기획 배경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2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머리와 손가락을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짧은시간에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집중해서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써야하기때문에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부모님 치매예방에 아주 좋음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하지만 대부분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4x4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까지 무료이고 그 이상부터는 돈을 지불하거나 일정시간 광고를 봐야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게임락이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풀림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비용과 시간을 지불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하는것보다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차라리 내가 개발해서 무료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배포하는게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좋을 것 같아 프로젝트 주제로 선정했음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2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084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A724D-E286-EB59-A5DC-F16184850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C777-8E74-6BC5-39E0-23C13ACB4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퍼즐이 주요기능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DB3B7-14D9-1A55-DD58-0B09D6C3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4880113"/>
          </a:xfrm>
        </p:spPr>
        <p:txBody>
          <a:bodyPr>
            <a:normAutofit lnSpcReduction="10000"/>
          </a:bodyPr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”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주요기능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3x3,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4x4, 5x5, 6x6, 7x7, 8x8, 9x9,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10x10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등을 무료로 지원하는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게임도중에 잔잔한 배경 음악이 흐르면서 머리를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식혀줌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최단시간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게임클리어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스코어 기록기능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리플레이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사진을 조각내서 숫자대신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사진퍼즐게임으로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바뀜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상대방과의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인용 네트워크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대전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(DB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와 서버구현 필요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5357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FF096-DA3F-35B9-596F-F480C59F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6E1A29-CE49-475E-B3F7-995A1F6A6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CF471-347F-D18E-567C-7F106E77B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73426"/>
            <a:ext cx="10972800" cy="505305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개발환경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Window11, Intel core i7, 16G mem, 512SSD,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개발언어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DART, JAVA(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네트워크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서버구현시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Android Studio, Flutter</a:t>
            </a: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MariaDB 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네트워크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대전구현시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서버 게임 데이터 저장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84023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6A604-8CDE-98A5-4246-2EA320523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524FA-C980-896C-28BA-EC1C461D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07" y="200039"/>
            <a:ext cx="2478524" cy="803814"/>
          </a:xfrm>
        </p:spPr>
        <p:txBody>
          <a:bodyPr>
            <a:normAutofit/>
          </a:bodyPr>
          <a:lstStyle/>
          <a:p>
            <a:r>
              <a:rPr lang="ko-KR" altLang="en-US" dirty="0"/>
              <a:t>개발일정</a:t>
            </a:r>
          </a:p>
        </p:txBody>
      </p:sp>
      <p:pic>
        <p:nvPicPr>
          <p:cNvPr id="5" name="그림 4" descr="텍스트, 소프트웨어, 그래프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1D3A9A1-B986-F17E-4E0B-BE3C344277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16" y="-1"/>
            <a:ext cx="8239407" cy="679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04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BC664-91EE-39FA-726B-7CC7861EE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55874E-5D16-9C39-4AE9-1EC11A1DD743}"/>
              </a:ext>
            </a:extLst>
          </p:cNvPr>
          <p:cNvSpPr txBox="1"/>
          <p:nvPr/>
        </p:nvSpPr>
        <p:spPr>
          <a:xfrm>
            <a:off x="3955589" y="61733"/>
            <a:ext cx="4536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-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요구사항 정의서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(1/2)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23643B0-DD9B-79FC-570A-8440F5671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418388"/>
              </p:ext>
            </p:extLst>
          </p:nvPr>
        </p:nvGraphicFramePr>
        <p:xfrm>
          <a:off x="228600" y="605484"/>
          <a:ext cx="11757992" cy="5367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922">
                  <a:extLst>
                    <a:ext uri="{9D8B030D-6E8A-4147-A177-3AD203B41FA5}">
                      <a16:colId xmlns:a16="http://schemas.microsoft.com/office/drawing/2014/main" val="2673678665"/>
                    </a:ext>
                  </a:extLst>
                </a:gridCol>
                <a:gridCol w="1493535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594803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933526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343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REQID</a:t>
                      </a:r>
                      <a:endParaRPr lang="ko-KR" alt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577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REQ101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메인화면구성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앱이름과</a:t>
                      </a:r>
                      <a:r>
                        <a:rPr lang="ko-KR" altLang="en-US" sz="1600" dirty="0"/>
                        <a:t> 로고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중앙에 앱 이름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로고를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앱이름은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퍼즐이</a:t>
                      </a:r>
                      <a:r>
                        <a:rPr lang="en-US" altLang="ko-KR" sz="1600" dirty="0"/>
                        <a:t>(</a:t>
                      </a:r>
                      <a:r>
                        <a:rPr lang="en-US" altLang="ko-KR" sz="1600" dirty="0" err="1"/>
                        <a:t>Puzzlee</a:t>
                      </a:r>
                      <a:r>
                        <a:rPr lang="en-US" altLang="ko-KR" sz="1600" dirty="0"/>
                        <a:t>)”</a:t>
                      </a:r>
                      <a:r>
                        <a:rPr lang="ko-KR" altLang="en-US" sz="1600" dirty="0"/>
                        <a:t>로 결정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상단메뉴바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상단에 메뉴바를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메뉴바는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파일</a:t>
                      </a:r>
                      <a:r>
                        <a:rPr lang="en-US" altLang="ko-KR" sz="1600" dirty="0"/>
                        <a:t>”,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도움말</a:t>
                      </a:r>
                      <a:r>
                        <a:rPr lang="en-US" altLang="ko-KR" sz="1600" dirty="0"/>
                        <a:t>”</a:t>
                      </a:r>
                      <a:r>
                        <a:rPr lang="ko-KR" altLang="en-US" sz="1600" dirty="0"/>
                        <a:t>등으로 구성됨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구체적 메뉴는 </a:t>
                      </a:r>
                      <a:r>
                        <a:rPr lang="ko-KR" altLang="en-US" sz="1600" dirty="0" err="1"/>
                        <a:t>설계시</a:t>
                      </a:r>
                      <a:r>
                        <a:rPr lang="ko-KR" altLang="en-US" sz="1600" dirty="0"/>
                        <a:t> 결정함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atinLnBrk="1"/>
                      <a:r>
                        <a:rPr lang="ko-KR" altLang="en-US" sz="1600" dirty="0" err="1"/>
                        <a:t>모바일앱에서는</a:t>
                      </a:r>
                      <a:r>
                        <a:rPr lang="ko-KR" altLang="en-US" sz="1600" dirty="0"/>
                        <a:t> 화면제약으로 메뉴바가 빠짐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9280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타이머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상단에 타이머 스코어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 라벨 생성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메뉴바</a:t>
                      </a:r>
                      <a:r>
                        <a:rPr lang="ko-KR" altLang="en-US" sz="1600" dirty="0"/>
                        <a:t> 중앙에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또는 </a:t>
                      </a:r>
                      <a:r>
                        <a:rPr lang="ko-KR" altLang="en-US" sz="1600" dirty="0" err="1"/>
                        <a:t>앱이름</a:t>
                      </a:r>
                      <a:r>
                        <a:rPr lang="ko-KR" altLang="en-US" sz="1600" dirty="0"/>
                        <a:t> 좌측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우측에 나누어서 위치함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퍼즐격자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선택바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중앙에 </a:t>
                      </a:r>
                      <a:r>
                        <a:rPr lang="en-US" altLang="ko-KR" sz="1600" dirty="0"/>
                        <a:t>3x3~10x10</a:t>
                      </a:r>
                      <a:r>
                        <a:rPr lang="ko-KR" altLang="en-US" sz="1600" dirty="0"/>
                        <a:t> 퍼즐격자 선택바를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모바일앱의</a:t>
                      </a:r>
                      <a:r>
                        <a:rPr lang="ko-KR" altLang="en-US" sz="1600" dirty="0"/>
                        <a:t> 경우 화면제약으로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까지만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선택된 격자는 빨간색으로 표시함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중단 퍼즐게임영역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중앙에 </a:t>
                      </a:r>
                      <a:r>
                        <a:rPr lang="en-US" altLang="ko-KR" sz="1600" dirty="0"/>
                        <a:t>3x3~10x10</a:t>
                      </a:r>
                      <a:r>
                        <a:rPr lang="ko-KR" altLang="en-US" sz="1600" dirty="0"/>
                        <a:t> 퍼즐게임영역을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모바일앱의</a:t>
                      </a:r>
                      <a:r>
                        <a:rPr lang="ko-KR" altLang="en-US" sz="1600" dirty="0"/>
                        <a:t> 경우 화면제약으로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까지만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3x3</a:t>
                      </a:r>
                      <a:r>
                        <a:rPr lang="ko-KR" altLang="en-US" sz="1600" dirty="0"/>
                        <a:t>의 경우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총 </a:t>
                      </a:r>
                      <a:r>
                        <a:rPr lang="en-US" altLang="ko-KR" sz="1600" dirty="0"/>
                        <a:t>9</a:t>
                      </a:r>
                      <a:r>
                        <a:rPr lang="ko-KR" altLang="en-US" sz="1600" dirty="0"/>
                        <a:t>개의 버튼으로 구성되고 </a:t>
                      </a:r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개는 빈칸으로 </a:t>
                      </a:r>
                      <a:r>
                        <a:rPr lang="ko-KR" altLang="en-US" sz="1600" dirty="0" err="1"/>
                        <a:t>만듬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969634"/>
                  </a:ext>
                </a:extLst>
              </a:tr>
              <a:tr h="3507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게임 퍼즐영역에 </a:t>
                      </a:r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 err="1"/>
                        <a:t>차구현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3705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하단기능버튼바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하단에 자주 사용하는 기능버튼을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예를들어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사운드</a:t>
                      </a:r>
                      <a:r>
                        <a:rPr lang="en-US" altLang="ko-KR" sz="1600" dirty="0"/>
                        <a:t> on/off, 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Mode</a:t>
                      </a:r>
                      <a:r>
                        <a:rPr lang="ko-KR" altLang="en-US" sz="1600" dirty="0"/>
                        <a:t>선택버튼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이미지파일열기등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373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314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B7B7ED-83D9-17C9-BB9D-70593BB3C6F9}"/>
              </a:ext>
            </a:extLst>
          </p:cNvPr>
          <p:cNvSpPr txBox="1"/>
          <p:nvPr/>
        </p:nvSpPr>
        <p:spPr>
          <a:xfrm>
            <a:off x="3955589" y="61733"/>
            <a:ext cx="4536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-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요구사항 정의서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(2/2)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D480651-DFE3-8EBA-4A3C-C0C566F52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939877"/>
              </p:ext>
            </p:extLst>
          </p:nvPr>
        </p:nvGraphicFramePr>
        <p:xfrm>
          <a:off x="228600" y="605484"/>
          <a:ext cx="11757992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922">
                  <a:extLst>
                    <a:ext uri="{9D8B030D-6E8A-4147-A177-3AD203B41FA5}">
                      <a16:colId xmlns:a16="http://schemas.microsoft.com/office/drawing/2014/main" val="2673678665"/>
                    </a:ext>
                  </a:extLst>
                </a:gridCol>
                <a:gridCol w="1182756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905582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933526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343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REQID</a:t>
                      </a:r>
                      <a:endParaRPr lang="ko-KR" alt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577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REQ201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게임모드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숫자퍼즐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3x3~10x10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격자타일에 숫자로만 구성된 퍼즐게임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슬라이딩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무빙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지원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한칸씩만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움직이는게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아니고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여러칸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한꺼번에 움직임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완성시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사용자 격려 효과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효과음과 함께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전체가 빨간색으로 깜빡이고 글자가 커짐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타이머 및 최고기록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배경음악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클릭음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성공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팡파레음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기능 및 사용자 설정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 err="1">
                          <a:latin typeface="+mj-ea"/>
                          <a:ea typeface="+mj-ea"/>
                        </a:rPr>
                        <a:t>이미지퍼즐</a:t>
                      </a: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숫자퍼즐모드에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이미지퍼즐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기능 추가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원하는 이미지를 선택해서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3</a:t>
                      </a:r>
                      <a:r>
                        <a:rPr lang="en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x3~10x10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으로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조각내서 맞추는 퍼즐 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특성상 퍼즐 맞추기 어려울 때 이미지 힌트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우측 하단에 힌트번호 표시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전체 이미지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퍼즐이 완성되어 성공한 경우 마지막 빈칸 이미지도 자동으로 채워 전체 이미지 감상기능 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 err="1"/>
                        <a:t>차구현</a:t>
                      </a:r>
                      <a:endParaRPr lang="ko-KR" altLang="en-US" sz="160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9280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리플레이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저장한 퍼즐게임목록을 불러와서 리플레이 할 수 있는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리플레이 속도조절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일시정지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재개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중단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다시 시작하기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데스크탑앱에서만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지원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네트워크 </a:t>
                      </a:r>
                      <a:endParaRPr lang="en-US" altLang="ko-KR" sz="1800" dirty="0">
                        <a:latin typeface="+mj-ea"/>
                        <a:ea typeface="+mj-ea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대전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게임서버에 접속해서 네트워크에 있는 다른 사람과의 퍼즐 대전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GUI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화면에 실시간으로 상대방 퍼즐 움직임 시연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데스크탑앱에서만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지원</a:t>
                      </a:r>
                      <a:endParaRPr lang="ko-KR" altLang="en-US" sz="16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6762D93-8615-7B52-528D-0D598F1CDBBF}"/>
              </a:ext>
            </a:extLst>
          </p:cNvPr>
          <p:cNvSpPr txBox="1"/>
          <p:nvPr/>
        </p:nvSpPr>
        <p:spPr>
          <a:xfrm>
            <a:off x="228600" y="6021570"/>
            <a:ext cx="757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rgbClr val="FF0000"/>
                </a:solidFill>
              </a:rPr>
              <a:t>* </a:t>
            </a:r>
            <a:r>
              <a:rPr kumimoji="1" lang="en-US" altLang="ko-KR" b="1" dirty="0">
                <a:solidFill>
                  <a:srgbClr val="FF0000"/>
                </a:solidFill>
              </a:rPr>
              <a:t>3</a:t>
            </a:r>
            <a:r>
              <a:rPr kumimoji="1" lang="ko-KR" altLang="en-US" b="1" dirty="0">
                <a:solidFill>
                  <a:srgbClr val="FF0000"/>
                </a:solidFill>
              </a:rPr>
              <a:t>차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4</a:t>
            </a:r>
            <a:r>
              <a:rPr kumimoji="1" lang="ko-KR" altLang="en-US" b="1" dirty="0">
                <a:solidFill>
                  <a:srgbClr val="FF0000"/>
                </a:solidFill>
              </a:rPr>
              <a:t>차구현은 본 프로젝트에 개발범위에서 제외함</a:t>
            </a:r>
            <a:r>
              <a:rPr kumimoji="1" lang="en-US" altLang="ko-KR" b="1" dirty="0">
                <a:solidFill>
                  <a:srgbClr val="FF0000"/>
                </a:solidFill>
              </a:rPr>
              <a:t>.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11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513D5-56A7-4136-2572-967543792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6037D794-7BB1-AAEF-853F-B630DBCE5609}"/>
              </a:ext>
            </a:extLst>
          </p:cNvPr>
          <p:cNvSpPr txBox="1"/>
          <p:nvPr/>
        </p:nvSpPr>
        <p:spPr>
          <a:xfrm>
            <a:off x="399766" y="911332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 err="1"/>
              <a:t>메인화면설계</a:t>
            </a:r>
            <a:r>
              <a:rPr kumimoji="1" lang="ko-KR" altLang="en-US" sz="2000" b="1" dirty="0"/>
              <a:t>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09A062E-3B99-941C-E1B3-941CBC40CC93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BEF635-A6D6-4CA9-47BA-7A2FC3473074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AF8C6E-2BA7-C1C8-3E1C-769C7EACCC35}"/>
              </a:ext>
            </a:extLst>
          </p:cNvPr>
          <p:cNvSpPr txBox="1"/>
          <p:nvPr/>
        </p:nvSpPr>
        <p:spPr>
          <a:xfrm>
            <a:off x="399766" y="1506157"/>
            <a:ext cx="29452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+mn-ea"/>
              </a:rPr>
              <a:t>총 </a:t>
            </a:r>
            <a:r>
              <a:rPr kumimoji="1" lang="en-US" altLang="ko-KR" dirty="0">
                <a:latin typeface="+mn-ea"/>
              </a:rPr>
              <a:t>5</a:t>
            </a:r>
            <a:r>
              <a:rPr kumimoji="1" lang="ko-KR" altLang="en-US" dirty="0">
                <a:latin typeface="+mn-ea"/>
              </a:rPr>
              <a:t>개의 영역으로 구성됨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제목영역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메뉴바</a:t>
            </a:r>
            <a:r>
              <a:rPr kumimoji="1" lang="en-US" altLang="ko-KR" dirty="0">
                <a:latin typeface="+mn-ea"/>
              </a:rPr>
              <a:t>(</a:t>
            </a:r>
            <a:r>
              <a:rPr kumimoji="1" lang="ko-KR" altLang="en-US" dirty="0" err="1">
                <a:latin typeface="+mn-ea"/>
              </a:rPr>
              <a:t>데스크탑앱</a:t>
            </a:r>
            <a:r>
              <a:rPr kumimoji="1" lang="ko-KR" altLang="en-US" dirty="0">
                <a:latin typeface="+mn-ea"/>
              </a:rPr>
              <a:t> 지원</a:t>
            </a:r>
            <a:r>
              <a:rPr kumimoji="1" lang="en-US" altLang="ko-KR" dirty="0">
                <a:latin typeface="+mn-ea"/>
              </a:rPr>
              <a:t>)</a:t>
            </a:r>
            <a:r>
              <a:rPr kumimoji="1" lang="ko-KR" altLang="en-US" dirty="0">
                <a:latin typeface="+mn-ea"/>
              </a:rPr>
              <a:t> 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퍼즐격자</a:t>
            </a:r>
            <a:r>
              <a:rPr kumimoji="1" lang="en-US" altLang="ko-KR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선택바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퍼즐게임영역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컨트롤바 영역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607235-1D00-3A6E-CB81-4B9FAA1FBC86}"/>
              </a:ext>
            </a:extLst>
          </p:cNvPr>
          <p:cNvSpPr txBox="1"/>
          <p:nvPr/>
        </p:nvSpPr>
        <p:spPr>
          <a:xfrm>
            <a:off x="3955589" y="61733"/>
            <a:ext cx="692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 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 err="1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숫자퍼즐모드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기본모드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0CD25F1-2AD7-6A2B-AAC3-23A13453F7B6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F705AB8C-209C-DA29-94BE-C0788729544D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DED75F7-4CD7-DD5B-0585-B29FF96E3813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E87DAFD-3640-EA8A-18A9-9A3407B69C33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4C589E1-EC07-719E-9F8A-4E8ECBE7B9D2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8C8A0D6-82B4-F266-ED8F-2FCD3C10DD6F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D4F91AA-B6C0-84D2-6C56-1B9999AE37DB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3F30BF7-A558-C062-B4C0-0DA628F03CB0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9EECB48-A7BF-C0DC-D722-13F953B9C6D8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2A9B5C5-1F4F-61B3-7533-9EF534B6F82A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D376F96-64D6-2CDD-A5A7-FD257BA4021F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AFA02E9B-7284-7009-ABDD-99468BC95A5D}"/>
              </a:ext>
            </a:extLst>
          </p:cNvPr>
          <p:cNvGrpSpPr/>
          <p:nvPr/>
        </p:nvGrpSpPr>
        <p:grpSpPr>
          <a:xfrm>
            <a:off x="4336781" y="1815697"/>
            <a:ext cx="5283067" cy="4211115"/>
            <a:chOff x="5937959" y="2325900"/>
            <a:chExt cx="4327585" cy="37871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A6F84DC-76E9-F7CC-A409-7AC6D3ADAFDE}"/>
                </a:ext>
              </a:extLst>
            </p:cNvPr>
            <p:cNvSpPr/>
            <p:nvPr/>
          </p:nvSpPr>
          <p:spPr>
            <a:xfrm>
              <a:off x="5937959" y="2332995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5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656D3A6-1DA3-FE8F-6C4D-D8DD74799528}"/>
                </a:ext>
              </a:extLst>
            </p:cNvPr>
            <p:cNvSpPr/>
            <p:nvPr/>
          </p:nvSpPr>
          <p:spPr>
            <a:xfrm>
              <a:off x="7001238" y="2332995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8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2A73F7F-969E-8E6E-0A11-FE8D4398EC11}"/>
                </a:ext>
              </a:extLst>
            </p:cNvPr>
            <p:cNvSpPr/>
            <p:nvPr/>
          </p:nvSpPr>
          <p:spPr>
            <a:xfrm>
              <a:off x="8109621" y="2325900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13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F58CA47-B64A-1CEA-774F-461AB4FFA1C4}"/>
                </a:ext>
              </a:extLst>
            </p:cNvPr>
            <p:cNvSpPr/>
            <p:nvPr/>
          </p:nvSpPr>
          <p:spPr>
            <a:xfrm>
              <a:off x="9256107" y="2325900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9D74227-862E-FAB7-DE66-D6F53C069BF9}"/>
                </a:ext>
              </a:extLst>
            </p:cNvPr>
            <p:cNvSpPr/>
            <p:nvPr/>
          </p:nvSpPr>
          <p:spPr>
            <a:xfrm>
              <a:off x="5937959" y="3285349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10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E8BDD0E-DC21-B06B-E9E6-30B3B9675CCD}"/>
                </a:ext>
              </a:extLst>
            </p:cNvPr>
            <p:cNvSpPr/>
            <p:nvPr/>
          </p:nvSpPr>
          <p:spPr>
            <a:xfrm>
              <a:off x="7001238" y="3285349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7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A2FD58-E3BA-019E-46C2-BE5581FAB252}"/>
                </a:ext>
              </a:extLst>
            </p:cNvPr>
            <p:cNvSpPr/>
            <p:nvPr/>
          </p:nvSpPr>
          <p:spPr>
            <a:xfrm>
              <a:off x="8109621" y="3278255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2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DD3D8DB-689F-02BE-5724-D2FC226D9549}"/>
                </a:ext>
              </a:extLst>
            </p:cNvPr>
            <p:cNvSpPr/>
            <p:nvPr/>
          </p:nvSpPr>
          <p:spPr>
            <a:xfrm>
              <a:off x="9256107" y="3278255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11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7B8FC94-304D-6438-1DA3-EB03192911C4}"/>
                </a:ext>
              </a:extLst>
            </p:cNvPr>
            <p:cNvSpPr/>
            <p:nvPr/>
          </p:nvSpPr>
          <p:spPr>
            <a:xfrm>
              <a:off x="5937959" y="4237831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3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A50D670-178A-6A64-3F7F-F53BBA59D54F}"/>
                </a:ext>
              </a:extLst>
            </p:cNvPr>
            <p:cNvSpPr/>
            <p:nvPr/>
          </p:nvSpPr>
          <p:spPr>
            <a:xfrm>
              <a:off x="7001238" y="4237831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15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0069B2AF-6C9E-2AD7-DEE1-BD1E71150B80}"/>
                </a:ext>
              </a:extLst>
            </p:cNvPr>
            <p:cNvSpPr/>
            <p:nvPr/>
          </p:nvSpPr>
          <p:spPr>
            <a:xfrm>
              <a:off x="8109621" y="4230736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9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A969075-7EFE-544F-F9B7-D3BE56BF815F}"/>
                </a:ext>
              </a:extLst>
            </p:cNvPr>
            <p:cNvSpPr/>
            <p:nvPr/>
          </p:nvSpPr>
          <p:spPr>
            <a:xfrm>
              <a:off x="9256107" y="4230736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14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6E371EA-A113-E7DD-EBD8-FA9EE6BD7D12}"/>
                </a:ext>
              </a:extLst>
            </p:cNvPr>
            <p:cNvSpPr/>
            <p:nvPr/>
          </p:nvSpPr>
          <p:spPr>
            <a:xfrm>
              <a:off x="5937959" y="5197407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6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40585E9-C668-E142-CD6D-73BC4DFA40ED}"/>
                </a:ext>
              </a:extLst>
            </p:cNvPr>
            <p:cNvSpPr/>
            <p:nvPr/>
          </p:nvSpPr>
          <p:spPr>
            <a:xfrm>
              <a:off x="7001238" y="5197407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12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8AC0522-9485-4E9C-9F77-E662936F39D8}"/>
                </a:ext>
              </a:extLst>
            </p:cNvPr>
            <p:cNvSpPr/>
            <p:nvPr/>
          </p:nvSpPr>
          <p:spPr>
            <a:xfrm>
              <a:off x="8109621" y="5190313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4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31EE17AA-2049-C546-C3AA-2816831898C0}"/>
                </a:ext>
              </a:extLst>
            </p:cNvPr>
            <p:cNvSpPr/>
            <p:nvPr/>
          </p:nvSpPr>
          <p:spPr>
            <a:xfrm>
              <a:off x="9256107" y="5190313"/>
              <a:ext cx="1009437" cy="9085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83F7FECA-FACB-F973-FAC3-1DE13DA6CA3A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3941085F-C2F2-D1B4-4E80-C9F47D6F9CF0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8BC9F49-4A4C-BCBC-5DEC-40BBCFED7107}"/>
              </a:ext>
            </a:extLst>
          </p:cNvPr>
          <p:cNvGrpSpPr/>
          <p:nvPr/>
        </p:nvGrpSpPr>
        <p:grpSpPr>
          <a:xfrm>
            <a:off x="4365850" y="6255262"/>
            <a:ext cx="5234896" cy="385811"/>
            <a:chOff x="4364652" y="6287872"/>
            <a:chExt cx="5234896" cy="38581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B7E66D60-7D97-A2C0-72FB-5D694B705B45}"/>
                </a:ext>
              </a:extLst>
            </p:cNvPr>
            <p:cNvSpPr/>
            <p:nvPr/>
          </p:nvSpPr>
          <p:spPr>
            <a:xfrm>
              <a:off x="4364652" y="6287872"/>
              <a:ext cx="1168259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BGM On/Off</a:t>
              </a:r>
              <a:endParaRPr kumimoji="1" lang="ko-KR" altLang="en-US" sz="1200" b="1" dirty="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090E301-2977-B656-9DED-9A09FA8197CF}"/>
                </a:ext>
              </a:extLst>
            </p:cNvPr>
            <p:cNvSpPr/>
            <p:nvPr/>
          </p:nvSpPr>
          <p:spPr>
            <a:xfrm>
              <a:off x="5596347" y="6294248"/>
              <a:ext cx="133725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이미지파일열기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0AF5C27F-C1E0-4983-816A-626B4B076016}"/>
                </a:ext>
              </a:extLst>
            </p:cNvPr>
            <p:cNvSpPr/>
            <p:nvPr/>
          </p:nvSpPr>
          <p:spPr>
            <a:xfrm>
              <a:off x="6997036" y="6292641"/>
              <a:ext cx="138293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b="1" dirty="0" err="1"/>
                <a:t>숫자퍼즐모드</a:t>
              </a:r>
              <a:endParaRPr kumimoji="1" lang="ko-KR" altLang="en-US" sz="1200" b="1" dirty="0"/>
            </a:p>
          </p:txBody>
        </p:sp>
        <p:sp>
          <p:nvSpPr>
            <p:cNvPr id="82" name="삼각형 81">
              <a:extLst>
                <a:ext uri="{FF2B5EF4-FFF2-40B4-BE49-F238E27FC236}">
                  <a16:creationId xmlns:a16="http://schemas.microsoft.com/office/drawing/2014/main" id="{34E59501-2216-BC1B-F304-E52B2810CF7F}"/>
                </a:ext>
              </a:extLst>
            </p:cNvPr>
            <p:cNvSpPr/>
            <p:nvPr/>
          </p:nvSpPr>
          <p:spPr>
            <a:xfrm rot="10800000">
              <a:off x="8079923" y="6404127"/>
              <a:ext cx="223345" cy="179042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03224FB-131C-3C05-87B3-2C90F4E2CB9F}"/>
                </a:ext>
              </a:extLst>
            </p:cNvPr>
            <p:cNvSpPr/>
            <p:nvPr/>
          </p:nvSpPr>
          <p:spPr>
            <a:xfrm>
              <a:off x="8443405" y="6294248"/>
              <a:ext cx="115614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 힌트</a:t>
              </a:r>
            </a:p>
          </p:txBody>
        </p:sp>
      </p:grp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70450C1-28CD-83B3-48B4-A6E1D8C0E2A5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31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DCA28-8FBF-8DA3-A5B6-48CCBC1B7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F09BD09F-C36D-4A8B-9FAC-B3B00230ABFD}"/>
              </a:ext>
            </a:extLst>
          </p:cNvPr>
          <p:cNvSpPr txBox="1"/>
          <p:nvPr/>
        </p:nvSpPr>
        <p:spPr>
          <a:xfrm>
            <a:off x="399766" y="911332"/>
            <a:ext cx="241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/>
              <a:t>이미지 퍼즐모드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3DDA62-C802-9026-0883-1513395F01C6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74516B-02BA-2A61-ABCE-E29FE2E48BEE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665B3E-9651-06A9-E9E4-06169881574A}"/>
              </a:ext>
            </a:extLst>
          </p:cNvPr>
          <p:cNvSpPr txBox="1"/>
          <p:nvPr/>
        </p:nvSpPr>
        <p:spPr>
          <a:xfrm>
            <a:off x="3955589" y="61733"/>
            <a:ext cx="5925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 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이미지 퍼즐모드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EDB8186-6293-2753-C741-74AD73683FC7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2C6A04DE-8801-43B0-64BA-B3D9D35C0B51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DD8775-966E-9AA0-7A3A-323C2E36DB82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D0F6A0A-EC06-637C-9D04-83A4E4E51840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966547F-48B9-350C-EA3F-73DD7E0E6421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CF27752-DD4D-98CC-37E6-D51DC6AFA6EA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96044BD-DFA8-2220-AD1F-09C2BCAFB7F4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7102DE-ED18-3B15-B97C-8962D3E32B71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F1697E1-4A89-FF39-29BD-7F5809C555EA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AE0B404-0F6D-4312-6649-515BAC9C61AE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FC95CC-52F9-6369-AA28-7737DAEB2BAB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C37B5FCB-EC6A-8808-90B9-449DAB1FB336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F498628-2B97-5F63-F015-FEF0F16F1385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ED0D8186-1432-0C62-127D-5AD0017ECC13}"/>
              </a:ext>
            </a:extLst>
          </p:cNvPr>
          <p:cNvGrpSpPr/>
          <p:nvPr/>
        </p:nvGrpSpPr>
        <p:grpSpPr>
          <a:xfrm>
            <a:off x="4365850" y="6255262"/>
            <a:ext cx="5234896" cy="385811"/>
            <a:chOff x="4364652" y="6287872"/>
            <a:chExt cx="5234896" cy="38581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894781B-8F32-AD33-9E13-C5F6CAD06714}"/>
                </a:ext>
              </a:extLst>
            </p:cNvPr>
            <p:cNvSpPr/>
            <p:nvPr/>
          </p:nvSpPr>
          <p:spPr>
            <a:xfrm>
              <a:off x="4364652" y="6287872"/>
              <a:ext cx="1168259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BGM On/Off</a:t>
              </a:r>
              <a:endParaRPr kumimoji="1" lang="ko-KR" altLang="en-US" sz="1200" b="1" dirty="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5607CEC-A256-0E97-3B55-66B34E9CA442}"/>
                </a:ext>
              </a:extLst>
            </p:cNvPr>
            <p:cNvSpPr/>
            <p:nvPr/>
          </p:nvSpPr>
          <p:spPr>
            <a:xfrm>
              <a:off x="5596347" y="6294248"/>
              <a:ext cx="133725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이미지파일열기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F159D799-E10C-6F64-146D-317C1067D766}"/>
                </a:ext>
              </a:extLst>
            </p:cNvPr>
            <p:cNvSpPr/>
            <p:nvPr/>
          </p:nvSpPr>
          <p:spPr>
            <a:xfrm>
              <a:off x="6997036" y="6292641"/>
              <a:ext cx="138293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b="1" dirty="0" err="1"/>
                <a:t>이미지퍼즐모드</a:t>
              </a:r>
              <a:endParaRPr kumimoji="1" lang="ko-KR" altLang="en-US" sz="1200" b="1" dirty="0"/>
            </a:p>
          </p:txBody>
        </p:sp>
        <p:sp>
          <p:nvSpPr>
            <p:cNvPr id="82" name="삼각형 81">
              <a:extLst>
                <a:ext uri="{FF2B5EF4-FFF2-40B4-BE49-F238E27FC236}">
                  <a16:creationId xmlns:a16="http://schemas.microsoft.com/office/drawing/2014/main" id="{EC29C0E6-C881-634C-81EC-976A8AAA8296}"/>
                </a:ext>
              </a:extLst>
            </p:cNvPr>
            <p:cNvSpPr/>
            <p:nvPr/>
          </p:nvSpPr>
          <p:spPr>
            <a:xfrm rot="10800000">
              <a:off x="8079923" y="6404127"/>
              <a:ext cx="223345" cy="179042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3620B5D-AD09-38A1-B703-F4DAA5EE46ED}"/>
                </a:ext>
              </a:extLst>
            </p:cNvPr>
            <p:cNvSpPr/>
            <p:nvPr/>
          </p:nvSpPr>
          <p:spPr>
            <a:xfrm>
              <a:off x="8443405" y="6294248"/>
              <a:ext cx="115614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 힌트</a:t>
              </a:r>
            </a:p>
          </p:txBody>
        </p:sp>
      </p:grp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670E60D-7392-8EB0-127A-485727331E01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 descr="집, 스크린샷, 건물, 겨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BAD113-E7AD-6917-778C-9C5F31EDC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75" y="1769497"/>
            <a:ext cx="5620867" cy="4375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5FF04E-BE70-7539-9579-2CB996D480B2}"/>
              </a:ext>
            </a:extLst>
          </p:cNvPr>
          <p:cNvSpPr txBox="1"/>
          <p:nvPr/>
        </p:nvSpPr>
        <p:spPr>
          <a:xfrm>
            <a:off x="399766" y="1506157"/>
            <a:ext cx="34761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게임모드에서 </a:t>
            </a:r>
            <a:r>
              <a:rPr kumimoji="1" lang="ko-KR" altLang="en-US" dirty="0" err="1">
                <a:latin typeface="+mn-ea"/>
              </a:rPr>
              <a:t>이미지퍼즐모드를</a:t>
            </a:r>
            <a:r>
              <a:rPr kumimoji="1" lang="ko-KR" altLang="en-US" dirty="0">
                <a:latin typeface="+mn-ea"/>
              </a:rPr>
              <a:t> 선택한다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이미지파일열기로 이미지파일을 선택한다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힌트번트을</a:t>
            </a:r>
            <a:r>
              <a:rPr kumimoji="1" lang="ko-KR" altLang="en-US" dirty="0">
                <a:latin typeface="+mn-ea"/>
              </a:rPr>
              <a:t> 누르면 이미지 우측하단에 힌트번호가 표시된다</a:t>
            </a:r>
            <a:r>
              <a:rPr kumimoji="1" lang="en-US" altLang="ko-KR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3732849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3099</TotalTime>
  <Words>796</Words>
  <Application>Microsoft Macintosh PowerPoint</Application>
  <PresentationFormat>와이드스크린</PresentationFormat>
  <Paragraphs>195</Paragraphs>
  <Slides>11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Malgun Gothic</vt:lpstr>
      <vt:lpstr>Malgun Gothic</vt:lpstr>
      <vt:lpstr>Arial</vt:lpstr>
      <vt:lpstr>Candara</vt:lpstr>
      <vt:lpstr>Corbel</vt:lpstr>
      <vt:lpstr>Helvetica</vt:lpstr>
      <vt:lpstr>Wingdings</vt:lpstr>
      <vt:lpstr>Wingdings 3</vt:lpstr>
      <vt:lpstr>New_Education02</vt:lpstr>
      <vt:lpstr>Office 테마</vt:lpstr>
      <vt:lpstr>PowerPoint 프레젠테이션</vt:lpstr>
      <vt:lpstr>프로젝트 주제와 기획배경</vt:lpstr>
      <vt:lpstr>퍼즐이 주요기능</vt:lpstr>
      <vt:lpstr>개발환경 </vt:lpstr>
      <vt:lpstr>개발일정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참고문헌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미니 프로젝트 – 보고서 </dc:title>
  <dc:creator>민연아</dc:creator>
  <cp:lastModifiedBy>1990</cp:lastModifiedBy>
  <cp:revision>159</cp:revision>
  <dcterms:created xsi:type="dcterms:W3CDTF">2024-08-19T02:24:28Z</dcterms:created>
  <dcterms:modified xsi:type="dcterms:W3CDTF">2025-06-23T19:20:11Z</dcterms:modified>
</cp:coreProperties>
</file>

<file path=docProps/thumbnail.jpeg>
</file>